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D6862-655C-4E08-8006-D003902D5094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194FC-C974-4D6C-85AC-9F515A17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21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E762FF34-F218-EF25-001F-E327427CFD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1163" y="695325"/>
            <a:ext cx="6199187" cy="3487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2CDCDCEC-B9FE-A636-F258-F2355160A8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77" tIns="46589" rIns="93177" bIns="46589"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09A5E-CA5C-6FF4-44D0-0C4109F34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8716C-BDC9-7AEA-29B7-CFA945136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3355C-E2B8-A23B-758E-1EB2845E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D4A6-D73F-0EA0-4DAC-AE9DC751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A03C0-C60E-0D8D-719F-858063E5E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9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57784-B1E6-AE4D-DA22-0C99211A5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29BC5F-324D-05AD-C56A-FC4F21C53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FC81A-F23A-B95D-2BD9-57104CE16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349A6-BC9F-A268-6A94-472DADC05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083F7-34B3-1A43-086E-4F4AD5FDF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01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1E4E31-8101-0C4E-2AB4-60D654890A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41309D-1A22-B2DA-56E1-8EA7D806D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9A3E2-56D0-5CDF-8110-1C4DA343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E8038-C27C-EC25-8A25-5588C69F5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057C1-BED0-A1FC-D238-75D2F86B0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16471-FE3D-6AA2-4743-23041BE91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259BB-1E38-0537-5E51-228BC41A0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ADDDD-9C3F-9163-BEFC-50994758E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C6054-E483-52BD-ACA0-15B6621A8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C5961-6866-CCB8-16CE-8056832EB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4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5C61-CC2C-9D16-8F03-8A8FEAC30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57346-D13E-8808-7041-4E3641B76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FF23A-1D4A-7DD1-77CF-E6C26DC0E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7AF70-1550-5B86-02C0-F205D9EAA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EB76C-5AFE-D60C-E856-FE1682F2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7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DC8D-5CD4-70CF-9C73-D62EE0837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E4272-BFB1-DA75-D7B3-936415BE16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41364-2BAD-3B30-C419-F0D62700E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F40C5-9C10-942A-B059-7885C8118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111BD-734E-4D74-0D04-79B8DDD8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BB096-1D95-BF42-BA23-76E420DF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3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2B1AE-9AA0-338A-BF55-C4630AD79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47457-7691-84BD-3FFA-FBBC2E42B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1509C7-ABD1-1FAB-8391-74E31D52B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47124B-D1E2-7083-1981-6CC691BB81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65FFAD-273D-4698-7562-9C3B88D2D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156BC1-412E-C0DA-7AFB-01B4DD0C0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62EBC1-396B-3A3B-7FD0-582A8D5F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52E551-A7AB-5AD9-3848-8D04BD15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7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E8497-9500-094F-CAF0-C1B86349E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5F1C4-394D-ADF8-C114-059A5DE11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53F1D-290B-795C-1E44-CAB2A51FC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44AB1-DAA6-E95E-3E1D-DE88112C9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2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F9A86F-DE06-E8D2-C1CB-549F430CB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3372D2-C26E-D29B-14F8-DE58F016B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F3DCE-175B-8326-7253-F41B961A7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4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EC7A-65E5-EA6E-A12C-C48CC720E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129F5-7BAF-61AD-51DD-AD34CCE1E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574737-A8C6-4CBB-FA15-DDDF0979F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35315-9652-69F3-414F-B00475490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43C53-E90F-84BA-C89F-EF835A61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58443-C17D-34AA-7A1C-12178412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02C40-A899-004D-9768-1DFFC3D03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F9302-43C5-8500-3F41-B4608B50CF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63C1B-5521-B4E1-6245-EBED3D7BA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079F7-1401-170A-76D4-E639FC34C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DAFDB1-BB47-3FF5-C216-33BBD5D3C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25464-10E0-0389-58F0-248E15661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434D7-A7A3-05A2-9703-2A531630A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A9397-0965-3176-8BDE-A0BA8EAB5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3AFBC-838C-FD93-0551-975898BD17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2B470B-A779-4A36-9521-E017B8C6D2F3}" type="datetimeFigureOut">
              <a:rPr lang="en-US" smtClean="0"/>
              <a:t>8/17/2024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7E64D-BCAC-5D25-92FA-86E0CEA1C8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63AEB-F03C-B963-CCAF-E07C84CD6F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BF6C25-EC55-4DA0-A91D-21D1FE78F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6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2">
            <a:extLst>
              <a:ext uri="{FF2B5EF4-FFF2-40B4-BE49-F238E27FC236}">
                <a16:creationId xmlns:a16="http://schemas.microsoft.com/office/drawing/2014/main" id="{97CCBD32-0943-7B52-43CF-D7FED267203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6414" y="3460750"/>
            <a:ext cx="736282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5" name="Line 3">
            <a:extLst>
              <a:ext uri="{FF2B5EF4-FFF2-40B4-BE49-F238E27FC236}">
                <a16:creationId xmlns:a16="http://schemas.microsoft.com/office/drawing/2014/main" id="{39C11BC0-B1EF-FA97-BECC-8C16FE095C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7925" y="1198563"/>
            <a:ext cx="1106488" cy="2260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6" name="Line 4">
            <a:extLst>
              <a:ext uri="{FF2B5EF4-FFF2-40B4-BE49-F238E27FC236}">
                <a16:creationId xmlns:a16="http://schemas.microsoft.com/office/drawing/2014/main" id="{B75B5963-EF5D-5B81-FE15-2AFB34AF7B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37489" y="3448051"/>
            <a:ext cx="796925" cy="237331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Line 5">
            <a:extLst>
              <a:ext uri="{FF2B5EF4-FFF2-40B4-BE49-F238E27FC236}">
                <a16:creationId xmlns:a16="http://schemas.microsoft.com/office/drawing/2014/main" id="{653BCCF5-CAF3-0C0E-F60C-F43BD0081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7776" y="1174750"/>
            <a:ext cx="1362075" cy="2287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Line 6">
            <a:extLst>
              <a:ext uri="{FF2B5EF4-FFF2-40B4-BE49-F238E27FC236}">
                <a16:creationId xmlns:a16="http://schemas.microsoft.com/office/drawing/2014/main" id="{FA25F8D6-54EE-59A0-63C0-18A4260CEF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3538" y="3446464"/>
            <a:ext cx="976312" cy="232568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Line 7">
            <a:extLst>
              <a:ext uri="{FF2B5EF4-FFF2-40B4-BE49-F238E27FC236}">
                <a16:creationId xmlns:a16="http://schemas.microsoft.com/office/drawing/2014/main" id="{55EAE0C5-C1DC-5F85-BFEF-86786CE8F3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5126" y="1162050"/>
            <a:ext cx="1408113" cy="22860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Line 8">
            <a:extLst>
              <a:ext uri="{FF2B5EF4-FFF2-40B4-BE49-F238E27FC236}">
                <a16:creationId xmlns:a16="http://schemas.microsoft.com/office/drawing/2014/main" id="{97BA9786-B667-0949-9698-8DBE842A6E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01964" y="3436939"/>
            <a:ext cx="1323975" cy="23463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Text Box 9">
            <a:extLst>
              <a:ext uri="{FF2B5EF4-FFF2-40B4-BE49-F238E27FC236}">
                <a16:creationId xmlns:a16="http://schemas.microsoft.com/office/drawing/2014/main" id="{D029DB6A-138A-C742-149F-36B928D3D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9714" y="3252789"/>
            <a:ext cx="1119187" cy="338137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Effect</a:t>
            </a:r>
          </a:p>
        </p:txBody>
      </p:sp>
      <p:sp>
        <p:nvSpPr>
          <p:cNvPr id="38922" name="Text Box 10">
            <a:extLst>
              <a:ext uri="{FF2B5EF4-FFF2-40B4-BE49-F238E27FC236}">
                <a16:creationId xmlns:a16="http://schemas.microsoft.com/office/drawing/2014/main" id="{7553071C-1D43-0659-AC2E-C7AE5C205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6663" y="5527675"/>
            <a:ext cx="1168400" cy="349250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Equipment</a:t>
            </a:r>
          </a:p>
        </p:txBody>
      </p:sp>
      <p:sp>
        <p:nvSpPr>
          <p:cNvPr id="38923" name="Text Box 11">
            <a:extLst>
              <a:ext uri="{FF2B5EF4-FFF2-40B4-BE49-F238E27FC236}">
                <a16:creationId xmlns:a16="http://schemas.microsoft.com/office/drawing/2014/main" id="{79CEB172-B31A-D7B2-32A0-72BEF9D8C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114" y="5551489"/>
            <a:ext cx="1366837" cy="338137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Environment</a:t>
            </a:r>
          </a:p>
        </p:txBody>
      </p:sp>
      <p:sp>
        <p:nvSpPr>
          <p:cNvPr id="38924" name="Text Box 12">
            <a:extLst>
              <a:ext uri="{FF2B5EF4-FFF2-40B4-BE49-F238E27FC236}">
                <a16:creationId xmlns:a16="http://schemas.microsoft.com/office/drawing/2014/main" id="{A27BF466-4DF9-6C8D-CA38-A50C6C345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1063625"/>
            <a:ext cx="1001712" cy="338138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Measure</a:t>
            </a:r>
          </a:p>
        </p:txBody>
      </p:sp>
      <p:sp>
        <p:nvSpPr>
          <p:cNvPr id="38925" name="Text Box 13">
            <a:extLst>
              <a:ext uri="{FF2B5EF4-FFF2-40B4-BE49-F238E27FC236}">
                <a16:creationId xmlns:a16="http://schemas.microsoft.com/office/drawing/2014/main" id="{39073ACC-5DC8-FA16-0A32-C7F683A43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1100139"/>
            <a:ext cx="915988" cy="338137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Process</a:t>
            </a:r>
          </a:p>
        </p:txBody>
      </p:sp>
      <p:sp>
        <p:nvSpPr>
          <p:cNvPr id="38926" name="Text Box 14">
            <a:extLst>
              <a:ext uri="{FF2B5EF4-FFF2-40B4-BE49-F238E27FC236}">
                <a16:creationId xmlns:a16="http://schemas.microsoft.com/office/drawing/2014/main" id="{2A4B3257-79CC-9567-D4DE-A23A050DB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0651" y="1068389"/>
            <a:ext cx="796925" cy="338137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People</a:t>
            </a:r>
          </a:p>
        </p:txBody>
      </p:sp>
      <p:sp>
        <p:nvSpPr>
          <p:cNvPr id="38927" name="Text Box 15">
            <a:extLst>
              <a:ext uri="{FF2B5EF4-FFF2-40B4-BE49-F238E27FC236}">
                <a16:creationId xmlns:a16="http://schemas.microsoft.com/office/drawing/2014/main" id="{0263B669-BEC9-5AE5-BD5D-2012DF9D9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7775" y="5538789"/>
            <a:ext cx="998538" cy="338137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600" i="1">
                <a:latin typeface="Comic Sans MS" panose="030F0702030302020204" pitchFamily="66" charset="0"/>
              </a:rPr>
              <a:t>Material</a:t>
            </a:r>
          </a:p>
        </p:txBody>
      </p:sp>
      <p:sp>
        <p:nvSpPr>
          <p:cNvPr id="38928" name="Text Box 16">
            <a:extLst>
              <a:ext uri="{FF2B5EF4-FFF2-40B4-BE49-F238E27FC236}">
                <a16:creationId xmlns:a16="http://schemas.microsoft.com/office/drawing/2014/main" id="{F85E8F82-7A3C-FB3A-A6C9-5ACE50F09243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 rot="131313">
            <a:off x="5584825" y="3438526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000"/>
              <a:t>  </a:t>
            </a:r>
          </a:p>
        </p:txBody>
      </p:sp>
      <p:sp>
        <p:nvSpPr>
          <p:cNvPr id="38929" name="Text Box 17">
            <a:extLst>
              <a:ext uri="{FF2B5EF4-FFF2-40B4-BE49-F238E27FC236}">
                <a16:creationId xmlns:a16="http://schemas.microsoft.com/office/drawing/2014/main" id="{A3A38611-3B45-823F-C243-1FCFD5FDA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6889" y="1506539"/>
            <a:ext cx="16335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 b="1"/>
          </a:p>
        </p:txBody>
      </p:sp>
      <p:sp>
        <p:nvSpPr>
          <p:cNvPr id="38930" name="Text Box 18">
            <a:extLst>
              <a:ext uri="{FF2B5EF4-FFF2-40B4-BE49-F238E27FC236}">
                <a16:creationId xmlns:a16="http://schemas.microsoft.com/office/drawing/2014/main" id="{5926B2B8-A7A9-EBE9-BF36-D1ACD6172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1038" y="2309814"/>
            <a:ext cx="2114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/>
          </a:p>
        </p:txBody>
      </p:sp>
      <p:sp>
        <p:nvSpPr>
          <p:cNvPr id="38931" name="Text Box 19">
            <a:extLst>
              <a:ext uri="{FF2B5EF4-FFF2-40B4-BE49-F238E27FC236}">
                <a16:creationId xmlns:a16="http://schemas.microsoft.com/office/drawing/2014/main" id="{295F996A-5132-B801-528F-2EE02C485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820864"/>
            <a:ext cx="190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/>
          </a:p>
        </p:txBody>
      </p:sp>
      <p:sp>
        <p:nvSpPr>
          <p:cNvPr id="38932" name="Text Box 20">
            <a:extLst>
              <a:ext uri="{FF2B5EF4-FFF2-40B4-BE49-F238E27FC236}">
                <a16:creationId xmlns:a16="http://schemas.microsoft.com/office/drawing/2014/main" id="{B8840D33-C6BD-84CC-562B-90FCFAB2F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850" y="2743201"/>
            <a:ext cx="1747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   Cause</a:t>
            </a:r>
            <a:endParaRPr kumimoji="1" lang="en-US" altLang="en-US" sz="1000"/>
          </a:p>
        </p:txBody>
      </p:sp>
      <p:sp>
        <p:nvSpPr>
          <p:cNvPr id="38933" name="Text Box 21">
            <a:extLst>
              <a:ext uri="{FF2B5EF4-FFF2-40B4-BE49-F238E27FC236}">
                <a16:creationId xmlns:a16="http://schemas.microsoft.com/office/drawing/2014/main" id="{3CB58011-BB76-0B8E-C09D-90642AC90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2676" y="1409701"/>
            <a:ext cx="16684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/>
              <a:t>Cause</a:t>
            </a:r>
          </a:p>
        </p:txBody>
      </p:sp>
      <p:sp>
        <p:nvSpPr>
          <p:cNvPr id="38934" name="Line 22">
            <a:extLst>
              <a:ext uri="{FF2B5EF4-FFF2-40B4-BE49-F238E27FC236}">
                <a16:creationId xmlns:a16="http://schemas.microsoft.com/office/drawing/2014/main" id="{4F6AFE04-A602-AF62-6140-B96187D1EB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49675" y="2244725"/>
            <a:ext cx="19240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Text Box 23">
            <a:extLst>
              <a:ext uri="{FF2B5EF4-FFF2-40B4-BE49-F238E27FC236}">
                <a16:creationId xmlns:a16="http://schemas.microsoft.com/office/drawing/2014/main" id="{E265143F-7F9C-45B7-0962-05B222EB5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226" y="2497139"/>
            <a:ext cx="2208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/>
          </a:p>
        </p:txBody>
      </p:sp>
      <p:sp>
        <p:nvSpPr>
          <p:cNvPr id="38936" name="Text Box 24">
            <a:extLst>
              <a:ext uri="{FF2B5EF4-FFF2-40B4-BE49-F238E27FC236}">
                <a16:creationId xmlns:a16="http://schemas.microsoft.com/office/drawing/2014/main" id="{B24204A9-4A61-1FD1-962A-E789601DF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26" y="2081214"/>
            <a:ext cx="5635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/>
          </a:p>
        </p:txBody>
      </p:sp>
      <p:sp>
        <p:nvSpPr>
          <p:cNvPr id="38937" name="Line 25">
            <a:extLst>
              <a:ext uri="{FF2B5EF4-FFF2-40B4-BE49-F238E27FC236}">
                <a16:creationId xmlns:a16="http://schemas.microsoft.com/office/drawing/2014/main" id="{15635C84-B3A1-6F56-1A8E-A32A5BD596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0351" y="3289300"/>
            <a:ext cx="1889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Text Box 26">
            <a:extLst>
              <a:ext uri="{FF2B5EF4-FFF2-40B4-BE49-F238E27FC236}">
                <a16:creationId xmlns:a16="http://schemas.microsoft.com/office/drawing/2014/main" id="{1764E915-FB74-A3AD-C91A-EA0494F4D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1" y="4897439"/>
            <a:ext cx="5635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 b="1"/>
          </a:p>
        </p:txBody>
      </p:sp>
      <p:sp>
        <p:nvSpPr>
          <p:cNvPr id="38939" name="Text Box 27">
            <a:extLst>
              <a:ext uri="{FF2B5EF4-FFF2-40B4-BE49-F238E27FC236}">
                <a16:creationId xmlns:a16="http://schemas.microsoft.com/office/drawing/2014/main" id="{763D5362-F9C2-8068-857A-8C012A2BC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1" y="3992564"/>
            <a:ext cx="5635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/>
              <a:t>Cause</a:t>
            </a:r>
          </a:p>
        </p:txBody>
      </p:sp>
      <p:sp>
        <p:nvSpPr>
          <p:cNvPr id="38940" name="Line 28">
            <a:extLst>
              <a:ext uri="{FF2B5EF4-FFF2-40B4-BE49-F238E27FC236}">
                <a16:creationId xmlns:a16="http://schemas.microsoft.com/office/drawing/2014/main" id="{1A128FEB-C9A1-FAAB-38D2-F473D4CB1C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8100" y="4411663"/>
            <a:ext cx="18859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1" name="Text Box 29">
            <a:extLst>
              <a:ext uri="{FF2B5EF4-FFF2-40B4-BE49-F238E27FC236}">
                <a16:creationId xmlns:a16="http://schemas.microsoft.com/office/drawing/2014/main" id="{D13AF6D7-6429-2078-605C-C469C88C6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5063" y="3503614"/>
            <a:ext cx="5635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>
              <a:cs typeface="Times New Roman" panose="02020603050405020304" pitchFamily="18" charset="0"/>
            </a:endParaRPr>
          </a:p>
        </p:txBody>
      </p:sp>
      <p:sp>
        <p:nvSpPr>
          <p:cNvPr id="38942" name="Text Box 30">
            <a:extLst>
              <a:ext uri="{FF2B5EF4-FFF2-40B4-BE49-F238E27FC236}">
                <a16:creationId xmlns:a16="http://schemas.microsoft.com/office/drawing/2014/main" id="{89A56050-DCEF-5306-A885-E5D498581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701" y="3941764"/>
            <a:ext cx="19415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/>
              <a:t>Cause</a:t>
            </a:r>
          </a:p>
        </p:txBody>
      </p:sp>
      <p:sp>
        <p:nvSpPr>
          <p:cNvPr id="38943" name="Line 31">
            <a:extLst>
              <a:ext uri="{FF2B5EF4-FFF2-40B4-BE49-F238E27FC236}">
                <a16:creationId xmlns:a16="http://schemas.microsoft.com/office/drawing/2014/main" id="{85A4B080-2AF8-BFD3-568B-8237776E45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25664" y="3922713"/>
            <a:ext cx="1920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4" name="Text Box 33">
            <a:extLst>
              <a:ext uri="{FF2B5EF4-FFF2-40B4-BE49-F238E27FC236}">
                <a16:creationId xmlns:a16="http://schemas.microsoft.com/office/drawing/2014/main" id="{AEA2A7FB-339B-4134-DE40-CCDB8828B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739" y="2928939"/>
            <a:ext cx="549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/>
              <a:t>Cause</a:t>
            </a:r>
          </a:p>
        </p:txBody>
      </p:sp>
      <p:sp>
        <p:nvSpPr>
          <p:cNvPr id="38945" name="Line 35">
            <a:extLst>
              <a:ext uri="{FF2B5EF4-FFF2-40B4-BE49-F238E27FC236}">
                <a16:creationId xmlns:a16="http://schemas.microsoft.com/office/drawing/2014/main" id="{078C0BCE-6FB6-4335-043A-BCFF7AE435F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971800"/>
            <a:ext cx="20320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6" name="Line 36">
            <a:extLst>
              <a:ext uri="{FF2B5EF4-FFF2-40B4-BE49-F238E27FC236}">
                <a16:creationId xmlns:a16="http://schemas.microsoft.com/office/drawing/2014/main" id="{740D754C-990A-0EC4-EEA1-DC9EBBA16C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43113" y="4498975"/>
            <a:ext cx="16891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7" name="Line 37">
            <a:extLst>
              <a:ext uri="{FF2B5EF4-FFF2-40B4-BE49-F238E27FC236}">
                <a16:creationId xmlns:a16="http://schemas.microsoft.com/office/drawing/2014/main" id="{DF28709C-758A-9EBB-B83C-EEDE594C5D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0164" y="5172075"/>
            <a:ext cx="18494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8" name="Line 38">
            <a:extLst>
              <a:ext uri="{FF2B5EF4-FFF2-40B4-BE49-F238E27FC236}">
                <a16:creationId xmlns:a16="http://schemas.microsoft.com/office/drawing/2014/main" id="{62E59185-B942-4BC5-CA1B-97BF139710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6" y="2052638"/>
            <a:ext cx="14954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9" name="Line 39">
            <a:extLst>
              <a:ext uri="{FF2B5EF4-FFF2-40B4-BE49-F238E27FC236}">
                <a16:creationId xmlns:a16="http://schemas.microsoft.com/office/drawing/2014/main" id="{9E8894DF-A3D7-7115-A221-29B8BF1069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08475" y="3111500"/>
            <a:ext cx="19240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0" name="Line 40">
            <a:extLst>
              <a:ext uri="{FF2B5EF4-FFF2-40B4-BE49-F238E27FC236}">
                <a16:creationId xmlns:a16="http://schemas.microsoft.com/office/drawing/2014/main" id="{1CE5EE2A-A6E3-78BD-DD60-A53681D103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26138" y="1922463"/>
            <a:ext cx="19240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1" name="Line 41">
            <a:extLst>
              <a:ext uri="{FF2B5EF4-FFF2-40B4-BE49-F238E27FC236}">
                <a16:creationId xmlns:a16="http://schemas.microsoft.com/office/drawing/2014/main" id="{A3285244-E98A-98A6-1118-EB358AC235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4339" y="4191000"/>
            <a:ext cx="18494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2" name="Text Box 42">
            <a:extLst>
              <a:ext uri="{FF2B5EF4-FFF2-40B4-BE49-F238E27FC236}">
                <a16:creationId xmlns:a16="http://schemas.microsoft.com/office/drawing/2014/main" id="{CF70D608-5D15-7486-AC16-8BBB9927E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463" y="3954464"/>
            <a:ext cx="5635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 b="1">
                <a:cs typeface="Times New Roman" panose="02020603050405020304" pitchFamily="18" charset="0"/>
              </a:rPr>
              <a:t>Cause</a:t>
            </a:r>
            <a:endParaRPr kumimoji="1" lang="en-US" altLang="en-US" sz="1000">
              <a:cs typeface="Times New Roman" panose="02020603050405020304" pitchFamily="18" charset="0"/>
            </a:endParaRPr>
          </a:p>
        </p:txBody>
      </p:sp>
      <p:sp>
        <p:nvSpPr>
          <p:cNvPr id="38953" name="Line 43">
            <a:extLst>
              <a:ext uri="{FF2B5EF4-FFF2-40B4-BE49-F238E27FC236}">
                <a16:creationId xmlns:a16="http://schemas.microsoft.com/office/drawing/2014/main" id="{5D21CA09-31A5-6470-03B5-5D97B4144EF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867025"/>
            <a:ext cx="17795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4" name="Line 44">
            <a:extLst>
              <a:ext uri="{FF2B5EF4-FFF2-40B4-BE49-F238E27FC236}">
                <a16:creationId xmlns:a16="http://schemas.microsoft.com/office/drawing/2014/main" id="{C95572BF-4B0A-57AD-9AA7-0C8E3F703E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3650" y="2495550"/>
            <a:ext cx="1803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5" name="Text Box 45">
            <a:extLst>
              <a:ext uri="{FF2B5EF4-FFF2-40B4-BE49-F238E27FC236}">
                <a16:creationId xmlns:a16="http://schemas.microsoft.com/office/drawing/2014/main" id="{FD762AFA-50F8-207E-A229-6A1B9D3A8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2362201"/>
            <a:ext cx="668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800"/>
              <a:t> Subcause</a:t>
            </a:r>
            <a:endParaRPr kumimoji="1" lang="en-US" altLang="en-US" sz="1000"/>
          </a:p>
        </p:txBody>
      </p:sp>
      <p:sp>
        <p:nvSpPr>
          <p:cNvPr id="38956" name="Text Box 46">
            <a:extLst>
              <a:ext uri="{FF2B5EF4-FFF2-40B4-BE49-F238E27FC236}">
                <a16:creationId xmlns:a16="http://schemas.microsoft.com/office/drawing/2014/main" id="{9CD2AE51-7443-9ADF-1D82-37A2442E7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4835526"/>
            <a:ext cx="549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kumimoji="1" lang="en-US" altLang="en-US" sz="1000"/>
              <a:t>Cause</a:t>
            </a:r>
          </a:p>
        </p:txBody>
      </p:sp>
      <p:sp>
        <p:nvSpPr>
          <p:cNvPr id="38957" name="Line 47">
            <a:extLst>
              <a:ext uri="{FF2B5EF4-FFF2-40B4-BE49-F238E27FC236}">
                <a16:creationId xmlns:a16="http://schemas.microsoft.com/office/drawing/2014/main" id="{E37558A8-3599-AB03-48D4-F643EBD89F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6600" y="5276850"/>
            <a:ext cx="12715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8" name="Text Box 48">
            <a:extLst>
              <a:ext uri="{FF2B5EF4-FFF2-40B4-BE49-F238E27FC236}">
                <a16:creationId xmlns:a16="http://schemas.microsoft.com/office/drawing/2014/main" id="{F73FB187-7B6A-261A-38EE-154B6AC83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6964" y="4340226"/>
            <a:ext cx="549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kumimoji="1" lang="en-US" altLang="en-US" sz="1000"/>
              <a:t>Cause</a:t>
            </a:r>
          </a:p>
        </p:txBody>
      </p:sp>
      <p:sp>
        <p:nvSpPr>
          <p:cNvPr id="38959" name="Line 49">
            <a:extLst>
              <a:ext uri="{FF2B5EF4-FFF2-40B4-BE49-F238E27FC236}">
                <a16:creationId xmlns:a16="http://schemas.microsoft.com/office/drawing/2014/main" id="{9A33E0CA-8913-6A16-720F-EC25F60D50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9900" y="4756150"/>
            <a:ext cx="1581150" cy="158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8960" name="Group 50">
            <a:extLst>
              <a:ext uri="{FF2B5EF4-FFF2-40B4-BE49-F238E27FC236}">
                <a16:creationId xmlns:a16="http://schemas.microsoft.com/office/drawing/2014/main" id="{0ACB88FF-392C-8DB8-8EAE-1CA29E6B6C80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2243139"/>
            <a:ext cx="1790700" cy="319087"/>
            <a:chOff x="1542" y="1413"/>
            <a:chExt cx="1128" cy="201"/>
          </a:xfrm>
        </p:grpSpPr>
        <p:sp>
          <p:nvSpPr>
            <p:cNvPr id="38964" name="Line 51">
              <a:extLst>
                <a:ext uri="{FF2B5EF4-FFF2-40B4-BE49-F238E27FC236}">
                  <a16:creationId xmlns:a16="http://schemas.microsoft.com/office/drawing/2014/main" id="{290A1A97-92B3-ED88-D382-3EBF3A3DCC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2" y="1413"/>
              <a:ext cx="11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5" name="Line 52">
              <a:extLst>
                <a:ext uri="{FF2B5EF4-FFF2-40B4-BE49-F238E27FC236}">
                  <a16:creationId xmlns:a16="http://schemas.microsoft.com/office/drawing/2014/main" id="{24064DA3-FE88-C1F6-F358-347E123E5B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2" y="1614"/>
              <a:ext cx="10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62" name="WordArt 1">
            <a:extLst>
              <a:ext uri="{FF2B5EF4-FFF2-40B4-BE49-F238E27FC236}">
                <a16:creationId xmlns:a16="http://schemas.microsoft.com/office/drawing/2014/main" id="{87E63940-67B4-D316-0ECD-4BDBBA973F4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95739" y="503238"/>
            <a:ext cx="41433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Ishikawa Diagram</a:t>
            </a:r>
          </a:p>
        </p:txBody>
      </p:sp>
      <p:pic>
        <p:nvPicPr>
          <p:cNvPr id="38963" name="Picture 18" descr="fishbone diagram">
            <a:extLst>
              <a:ext uri="{FF2B5EF4-FFF2-40B4-BE49-F238E27FC236}">
                <a16:creationId xmlns:a16="http://schemas.microsoft.com/office/drawing/2014/main" id="{C7779B4E-C631-E76C-B0A7-75C591E11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9" t="57745" r="44118" b="31561"/>
          <a:stretch>
            <a:fillRect/>
          </a:stretch>
        </p:blipFill>
        <p:spPr bwMode="auto">
          <a:xfrm>
            <a:off x="8418514" y="1952626"/>
            <a:ext cx="224948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Comic Sans MS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Zack Cleghorn</dc:creator>
  <cp:lastModifiedBy>Zack Cleghorn</cp:lastModifiedBy>
  <cp:revision>1</cp:revision>
  <dcterms:created xsi:type="dcterms:W3CDTF">2024-08-17T20:06:16Z</dcterms:created>
  <dcterms:modified xsi:type="dcterms:W3CDTF">2024-08-17T20:07:14Z</dcterms:modified>
</cp:coreProperties>
</file>