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460" y="2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Welcome to Module 1: HR Foundations &amp;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Course Objective: Understand HR’s strategic role and compliance essentials.</a:t>
            </a:r>
          </a:p>
          <a:p>
            <a:endParaRPr/>
          </a:p>
          <a:p>
            <a:r>
              <a:t>🔹 Why HR compliance is crucial</a:t>
            </a:r>
          </a:p>
          <a:p>
            <a:r>
              <a:t>🔹 The impact of HR policies on business success</a:t>
            </a:r>
          </a:p>
          <a:p>
            <a:r>
              <a:t>🔹 Course structure and expectations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Real-Life HR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Activity: Problem-Solving Exercise</a:t>
            </a:r>
          </a:p>
          <a:p>
            <a:endParaRPr/>
          </a:p>
          <a:p>
            <a:r>
              <a:t>✅ Scenario 1: Employee refuses to sign handbook</a:t>
            </a:r>
          </a:p>
          <a:p>
            <a:r>
              <a:t>✅ Scenario 2: Manager seeks guidance on absences</a:t>
            </a:r>
          </a:p>
          <a:p>
            <a:r>
              <a:t>✅ Group solutions &amp; best practices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Knowledge Check: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Multiple-Choice &amp; Scenario-Based Questions</a:t>
            </a:r>
          </a:p>
          <a:p>
            <a:endParaRPr/>
          </a:p>
          <a:p>
            <a:r>
              <a:t>✅ What is the main purpose of HR compliance?</a:t>
            </a:r>
          </a:p>
          <a:p>
            <a:r>
              <a:t>✅ Which law covers workplace safety regulations?</a:t>
            </a:r>
          </a:p>
          <a:p>
            <a:r>
              <a:t>✅ Case Study: Handling employee grievances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Drafting an HR Policy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Assignment: Create an HR Policy</a:t>
            </a:r>
          </a:p>
          <a:p>
            <a:endParaRPr/>
          </a:p>
          <a:p>
            <a:r>
              <a:t>✅ Choose a workplace issue (e.g., harassment, PTO, remote work)</a:t>
            </a:r>
          </a:p>
          <a:p>
            <a:r>
              <a:t>✅ Draft a policy that aligns with compliance requirements</a:t>
            </a:r>
          </a:p>
          <a:p>
            <a:r>
              <a:t>✅ Present your policy and discuss improvements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Final Summary &amp;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Review of Key Learnings</a:t>
            </a:r>
          </a:p>
          <a:p>
            <a:endParaRPr/>
          </a:p>
          <a:p>
            <a:r>
              <a:t>✅ HR’s strategic role in business success</a:t>
            </a:r>
          </a:p>
          <a:p>
            <a:r>
              <a:t>✅ Compliance &amp; employment law essentials</a:t>
            </a:r>
          </a:p>
          <a:p>
            <a:r>
              <a:t>✅ Importance of strong HR policies</a:t>
            </a:r>
          </a:p>
          <a:p>
            <a:endParaRPr/>
          </a:p>
          <a:p>
            <a:r>
              <a:t>🎯 Encourage participants to ask questions &amp; share insights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Role of HR in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HR as a Strategic Business Partner</a:t>
            </a:r>
          </a:p>
          <a:p>
            <a:endParaRPr/>
          </a:p>
          <a:p>
            <a:r>
              <a:t>✅ Aligning HR with business goals</a:t>
            </a:r>
          </a:p>
          <a:p>
            <a:r>
              <a:t>✅ Supporting company culture &amp; employee engagement</a:t>
            </a:r>
          </a:p>
          <a:p>
            <a:r>
              <a:t>✅ Managing talent acquisition &amp; retention</a:t>
            </a:r>
          </a:p>
          <a:p>
            <a:endParaRPr/>
          </a:p>
          <a:p>
            <a:r>
              <a:t>🎯 Key Takeaway: HR is not just administrative—it drives business success.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HR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HR’s Core Responsibilities</a:t>
            </a:r>
          </a:p>
          <a:p>
            <a:endParaRPr/>
          </a:p>
          <a:p>
            <a:r>
              <a:t>✅ Talent Management: Workforce planning &amp; recruitment</a:t>
            </a:r>
          </a:p>
          <a:p>
            <a:r>
              <a:t>✅ Compliance: Legal and ethical obligations</a:t>
            </a:r>
          </a:p>
          <a:p>
            <a:r>
              <a:t>✅ Culture &amp; Retention: Employee engagement and workplace culture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Discussion: HR in Different Industries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Activity: Think-Pair-Share</a:t>
            </a:r>
          </a:p>
          <a:p>
            <a:endParaRPr/>
          </a:p>
          <a:p>
            <a:r>
              <a:t>✅ How does HR function in different industries (e.g., Tech, Healthcare, Manufacturing)?</a:t>
            </a:r>
          </a:p>
          <a:p>
            <a:r>
              <a:t>✅ Share examples from your experiences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HR Compliance &amp; Employment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Key Regulations Every HR Professional Must Know</a:t>
            </a:r>
          </a:p>
          <a:p>
            <a:endParaRPr/>
          </a:p>
          <a:p>
            <a:r>
              <a:t>✅ Americans with Disabilities Act (ADA)</a:t>
            </a:r>
          </a:p>
          <a:p>
            <a:r>
              <a:t>✅ Equal Employment Opportunity Commission (EEOC)</a:t>
            </a:r>
          </a:p>
          <a:p>
            <a:r>
              <a:t>✅ Family and Medical Leave Act (FMLA)</a:t>
            </a:r>
          </a:p>
          <a:p>
            <a:r>
              <a:t>✅ Occupational Safety and Health Administration (OSHA)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Workplace Discrimination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Scenario Discussion</a:t>
            </a:r>
          </a:p>
          <a:p>
            <a:endParaRPr/>
          </a:p>
          <a:p>
            <a:r>
              <a:t>✅ An employee files an EEOC complaint. What steps should HR take?</a:t>
            </a:r>
          </a:p>
          <a:p>
            <a:r>
              <a:t>✅ Group Discussion: Identify legal and ethical obligations</a:t>
            </a:r>
          </a:p>
          <a:p>
            <a:r>
              <a:t>✅ Best practices for handling workplace discrimination cases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Employer Responsibilities &amp; Employee Rights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Key Compliance Responsibilities</a:t>
            </a:r>
          </a:p>
          <a:p>
            <a:endParaRPr/>
          </a:p>
          <a:p>
            <a:r>
              <a:t>✅ Ensuring workplace safety and fairness</a:t>
            </a:r>
          </a:p>
          <a:p>
            <a:r>
              <a:t>✅ Preventing harassment &amp; discrimination</a:t>
            </a:r>
          </a:p>
          <a:p>
            <a:r>
              <a:t>✅ Creating a complaint resolution process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Developing Workplace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Essential HR Policies Every Company Needs</a:t>
            </a:r>
          </a:p>
          <a:p>
            <a:endParaRPr/>
          </a:p>
          <a:p>
            <a:r>
              <a:t>✅ Code of Conduct</a:t>
            </a:r>
          </a:p>
          <a:p>
            <a:r>
              <a:t>✅ Employee Benefits &amp; Leave Policies</a:t>
            </a:r>
          </a:p>
          <a:p>
            <a:r>
              <a:t>✅ Performance Management Guidelines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Employee Handbook Essentials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📌 What Should Be in Every Employee Handbook?</a:t>
            </a:r>
          </a:p>
          <a:p>
            <a:endParaRPr/>
          </a:p>
          <a:p>
            <a:r>
              <a:t>✅ Policies on workplace behavior</a:t>
            </a:r>
          </a:p>
          <a:p>
            <a:r>
              <a:t>✅ Procedures for handling grievances</a:t>
            </a:r>
          </a:p>
          <a:p>
            <a:r>
              <a:t>✅ Legal disclaimers &amp; compliance statements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469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Welcome to Module 1: HR Foundations &amp; Compliance</vt:lpstr>
      <vt:lpstr>The Role of HR in Business</vt:lpstr>
      <vt:lpstr>Key HR Functions</vt:lpstr>
      <vt:lpstr>Discussion: HR in Different Industries</vt:lpstr>
      <vt:lpstr>HR Compliance &amp; Employment Laws</vt:lpstr>
      <vt:lpstr>Case Study: Workplace Discrimination</vt:lpstr>
      <vt:lpstr>Employer Responsibilities &amp; Employee Rights</vt:lpstr>
      <vt:lpstr>Developing Workplace Policies</vt:lpstr>
      <vt:lpstr>Employee Handbook Essentials</vt:lpstr>
      <vt:lpstr>Real-Life HR Scenarios</vt:lpstr>
      <vt:lpstr>Knowledge Check: Quiz</vt:lpstr>
      <vt:lpstr>Drafting an HR Policy Exercise</vt:lpstr>
      <vt:lpstr>Final Summary &amp; Q&amp;A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Zack Cleghorn</dc:creator>
  <cp:keywords/>
  <dc:description>generated using python-pptx</dc:description>
  <cp:lastModifiedBy>Zack Cleghorn</cp:lastModifiedBy>
  <cp:revision>1</cp:revision>
  <dcterms:created xsi:type="dcterms:W3CDTF">2013-01-27T09:14:16Z</dcterms:created>
  <dcterms:modified xsi:type="dcterms:W3CDTF">2025-03-20T17:38:55Z</dcterms:modified>
  <cp:category/>
</cp:coreProperties>
</file>